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1" r:id="rId7"/>
    <p:sldId id="265" r:id="rId8"/>
    <p:sldId id="266" r:id="rId9"/>
    <p:sldId id="268" r:id="rId10"/>
    <p:sldId id="267" r:id="rId11"/>
    <p:sldId id="410" r:id="rId12"/>
    <p:sldId id="412" r:id="rId13"/>
    <p:sldId id="273" r:id="rId14"/>
    <p:sldId id="274" r:id="rId15"/>
    <p:sldId id="41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8C668-6921-4338-816F-1F3C312D5D61}" v="8" dt="2024-01-14T15:00:30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183" autoAdjust="0"/>
  </p:normalViewPr>
  <p:slideViewPr>
    <p:cSldViewPr snapToGrid="0">
      <p:cViewPr varScale="1">
        <p:scale>
          <a:sx n="41" d="100"/>
          <a:sy n="41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4FA8C668-6921-4338-816F-1F3C312D5D61}"/>
    <pc:docChg chg="custSel addSld modSld">
      <pc:chgData name="Pascalle Cup" userId="abbe84a0-611b-406e-b251-e8b4b71c069a" providerId="ADAL" clId="{4FA8C668-6921-4338-816F-1F3C312D5D61}" dt="2024-01-14T15:01:15.781" v="669" actId="20577"/>
      <pc:docMkLst>
        <pc:docMk/>
      </pc:docMkLst>
      <pc:sldChg chg="modSp mod">
        <pc:chgData name="Pascalle Cup" userId="abbe84a0-611b-406e-b251-e8b4b71c069a" providerId="ADAL" clId="{4FA8C668-6921-4338-816F-1F3C312D5D61}" dt="2024-01-08T11:10:10.951" v="1" actId="12"/>
        <pc:sldMkLst>
          <pc:docMk/>
          <pc:sldMk cId="2637967741" sldId="265"/>
        </pc:sldMkLst>
        <pc:spChg chg="mod">
          <ac:chgData name="Pascalle Cup" userId="abbe84a0-611b-406e-b251-e8b4b71c069a" providerId="ADAL" clId="{4FA8C668-6921-4338-816F-1F3C312D5D61}" dt="2024-01-08T11:10:10.951" v="1" actId="12"/>
          <ac:spMkLst>
            <pc:docMk/>
            <pc:sldMk cId="2637967741" sldId="265"/>
            <ac:spMk id="4" creationId="{8E537CA7-0BCB-4313-BC8E-6B1522A3522C}"/>
          </ac:spMkLst>
        </pc:spChg>
      </pc:sldChg>
      <pc:sldChg chg="modNotesTx">
        <pc:chgData name="Pascalle Cup" userId="abbe84a0-611b-406e-b251-e8b4b71c069a" providerId="ADAL" clId="{4FA8C668-6921-4338-816F-1F3C312D5D61}" dt="2024-01-08T11:10:49.109" v="4" actId="6549"/>
        <pc:sldMkLst>
          <pc:docMk/>
          <pc:sldMk cId="127435196" sldId="266"/>
        </pc:sldMkLst>
      </pc:sldChg>
      <pc:sldChg chg="addSp modSp mod modAnim modNotesTx">
        <pc:chgData name="Pascalle Cup" userId="abbe84a0-611b-406e-b251-e8b4b71c069a" providerId="ADAL" clId="{4FA8C668-6921-4338-816F-1F3C312D5D61}" dt="2024-01-14T14:59:51.621" v="547" actId="20577"/>
        <pc:sldMkLst>
          <pc:docMk/>
          <pc:sldMk cId="2004366599" sldId="267"/>
        </pc:sldMkLst>
        <pc:spChg chg="add mod">
          <ac:chgData name="Pascalle Cup" userId="abbe84a0-611b-406e-b251-e8b4b71c069a" providerId="ADAL" clId="{4FA8C668-6921-4338-816F-1F3C312D5D61}" dt="2024-01-08T11:15:21.009" v="432" actId="1076"/>
          <ac:spMkLst>
            <pc:docMk/>
            <pc:sldMk cId="2004366599" sldId="267"/>
            <ac:spMk id="3" creationId="{EE8BCC10-04E9-A15F-C320-89586B28E467}"/>
          </ac:spMkLst>
        </pc:spChg>
      </pc:sldChg>
      <pc:sldChg chg="modAnim modNotesTx">
        <pc:chgData name="Pascalle Cup" userId="abbe84a0-611b-406e-b251-e8b4b71c069a" providerId="ADAL" clId="{4FA8C668-6921-4338-816F-1F3C312D5D61}" dt="2024-01-08T11:11:46.665" v="69" actId="20577"/>
        <pc:sldMkLst>
          <pc:docMk/>
          <pc:sldMk cId="2793291262" sldId="273"/>
        </pc:sldMkLst>
      </pc:sldChg>
      <pc:sldChg chg="modSp mod modNotesTx">
        <pc:chgData name="Pascalle Cup" userId="abbe84a0-611b-406e-b251-e8b4b71c069a" providerId="ADAL" clId="{4FA8C668-6921-4338-816F-1F3C312D5D61}" dt="2024-01-14T15:01:15.781" v="669" actId="20577"/>
        <pc:sldMkLst>
          <pc:docMk/>
          <pc:sldMk cId="3427499404" sldId="274"/>
        </pc:sldMkLst>
        <pc:spChg chg="mod">
          <ac:chgData name="Pascalle Cup" userId="abbe84a0-611b-406e-b251-e8b4b71c069a" providerId="ADAL" clId="{4FA8C668-6921-4338-816F-1F3C312D5D61}" dt="2024-01-08T11:12:38.785" v="72" actId="5793"/>
          <ac:spMkLst>
            <pc:docMk/>
            <pc:sldMk cId="3427499404" sldId="274"/>
            <ac:spMk id="3" creationId="{81E41C7E-312A-4366-A2FF-DA0C28E4713E}"/>
          </ac:spMkLst>
        </pc:spChg>
      </pc:sldChg>
      <pc:sldChg chg="modSp new mod">
        <pc:chgData name="Pascalle Cup" userId="abbe84a0-611b-406e-b251-e8b4b71c069a" providerId="ADAL" clId="{4FA8C668-6921-4338-816F-1F3C312D5D61}" dt="2024-01-08T11:13:45.593" v="355" actId="20577"/>
        <pc:sldMkLst>
          <pc:docMk/>
          <pc:sldMk cId="2626535949" sldId="411"/>
        </pc:sldMkLst>
        <pc:spChg chg="mod">
          <ac:chgData name="Pascalle Cup" userId="abbe84a0-611b-406e-b251-e8b4b71c069a" providerId="ADAL" clId="{4FA8C668-6921-4338-816F-1F3C312D5D61}" dt="2024-01-08T11:13:16.747" v="200" actId="20577"/>
          <ac:spMkLst>
            <pc:docMk/>
            <pc:sldMk cId="2626535949" sldId="411"/>
            <ac:spMk id="2" creationId="{A842934F-2C98-B1E7-6BA6-39CB67B554CC}"/>
          </ac:spMkLst>
        </pc:spChg>
        <pc:spChg chg="mod">
          <ac:chgData name="Pascalle Cup" userId="abbe84a0-611b-406e-b251-e8b4b71c069a" providerId="ADAL" clId="{4FA8C668-6921-4338-816F-1F3C312D5D61}" dt="2024-01-08T11:13:45.593" v="355" actId="20577"/>
          <ac:spMkLst>
            <pc:docMk/>
            <pc:sldMk cId="2626535949" sldId="411"/>
            <ac:spMk id="3" creationId="{7C870712-E108-1294-3307-DE5BAEE4C457}"/>
          </ac:spMkLst>
        </pc:spChg>
      </pc:sldChg>
      <pc:sldChg chg="addSp modSp new mod setBg addAnim modNotesTx">
        <pc:chgData name="Pascalle Cup" userId="abbe84a0-611b-406e-b251-e8b4b71c069a" providerId="ADAL" clId="{4FA8C668-6921-4338-816F-1F3C312D5D61}" dt="2024-01-14T15:00:48.428" v="583"/>
        <pc:sldMkLst>
          <pc:docMk/>
          <pc:sldMk cId="460746298" sldId="412"/>
        </pc:sldMkLst>
        <pc:spChg chg="mod">
          <ac:chgData name="Pascalle Cup" userId="abbe84a0-611b-406e-b251-e8b4b71c069a" providerId="ADAL" clId="{4FA8C668-6921-4338-816F-1F3C312D5D61}" dt="2024-01-14T15:00:48.415" v="582" actId="26606"/>
          <ac:spMkLst>
            <pc:docMk/>
            <pc:sldMk cId="460746298" sldId="412"/>
            <ac:spMk id="2" creationId="{302B396A-6F1E-62EC-7DF8-C10A0EC8DF85}"/>
          </ac:spMkLst>
        </pc:spChg>
        <pc:spChg chg="add">
          <ac:chgData name="Pascalle Cup" userId="abbe84a0-611b-406e-b251-e8b4b71c069a" providerId="ADAL" clId="{4FA8C668-6921-4338-816F-1F3C312D5D61}" dt="2024-01-14T15:00:48.415" v="582" actId="26606"/>
          <ac:spMkLst>
            <pc:docMk/>
            <pc:sldMk cId="460746298" sldId="412"/>
            <ac:spMk id="8" creationId="{C1DD1A8A-57D5-4A81-AD04-532B043C5611}"/>
          </ac:spMkLst>
        </pc:spChg>
        <pc:spChg chg="add">
          <ac:chgData name="Pascalle Cup" userId="abbe84a0-611b-406e-b251-e8b4b71c069a" providerId="ADAL" clId="{4FA8C668-6921-4338-816F-1F3C312D5D61}" dt="2024-01-14T15:00:48.415" v="582" actId="26606"/>
          <ac:spMkLst>
            <pc:docMk/>
            <pc:sldMk cId="460746298" sldId="412"/>
            <ac:spMk id="10" creationId="{007891EC-4501-44ED-A8C8-B11B6DB767AB}"/>
          </ac:spMkLst>
        </pc:spChg>
        <pc:picChg chg="add">
          <ac:chgData name="Pascalle Cup" userId="abbe84a0-611b-406e-b251-e8b4b71c069a" providerId="ADAL" clId="{4FA8C668-6921-4338-816F-1F3C312D5D61}" dt="2024-01-14T15:00:48.415" v="582" actId="26606"/>
          <ac:picMkLst>
            <pc:docMk/>
            <pc:sldMk cId="460746298" sldId="412"/>
            <ac:picMk id="4" creationId="{B3DBBE10-226B-3AD2-42CA-9FE21C2D58D7}"/>
          </ac:picMkLst>
        </pc:picChg>
      </pc:sldChg>
    </pc:docChg>
  </pc:docChgLst>
  <pc:docChgLst>
    <pc:chgData name="Pascalle Cup" userId="abbe84a0-611b-406e-b251-e8b4b71c069a" providerId="ADAL" clId="{35D92513-C0CF-4CA3-92F1-46E4CA2DD973}"/>
    <pc:docChg chg="custSel modSld">
      <pc:chgData name="Pascalle Cup" userId="abbe84a0-611b-406e-b251-e8b4b71c069a" providerId="ADAL" clId="{35D92513-C0CF-4CA3-92F1-46E4CA2DD973}" dt="2023-12-18T11:09:19.098" v="3" actId="26606"/>
      <pc:docMkLst>
        <pc:docMk/>
      </pc:docMkLst>
      <pc:sldChg chg="addSp modSp mod setBg addAnim setClrOvrMap">
        <pc:chgData name="Pascalle Cup" userId="abbe84a0-611b-406e-b251-e8b4b71c069a" providerId="ADAL" clId="{35D92513-C0CF-4CA3-92F1-46E4CA2DD973}" dt="2023-12-18T11:09:13.283" v="2"/>
        <pc:sldMkLst>
          <pc:docMk/>
          <pc:sldMk cId="277545122" sldId="256"/>
        </pc:sldMkLst>
        <pc:spChg chg="mod">
          <ac:chgData name="Pascalle Cup" userId="abbe84a0-611b-406e-b251-e8b4b71c069a" providerId="ADAL" clId="{35D92513-C0CF-4CA3-92F1-46E4CA2DD973}" dt="2023-12-18T11:09:13.271" v="0" actId="26606"/>
          <ac:spMkLst>
            <pc:docMk/>
            <pc:sldMk cId="277545122" sldId="256"/>
            <ac:spMk id="2" creationId="{AA693028-AF6D-FBC1-9B48-4428ACE15D48}"/>
          </ac:spMkLst>
        </pc:spChg>
        <pc:spChg chg="mod">
          <ac:chgData name="Pascalle Cup" userId="abbe84a0-611b-406e-b251-e8b4b71c069a" providerId="ADAL" clId="{35D92513-C0CF-4CA3-92F1-46E4CA2DD973}" dt="2023-12-18T11:09:13.271" v="0" actId="26606"/>
          <ac:spMkLst>
            <pc:docMk/>
            <pc:sldMk cId="277545122" sldId="256"/>
            <ac:spMk id="3" creationId="{F8C811FA-2D0A-7A34-AC24-5335D68CE2D5}"/>
          </ac:spMkLst>
        </pc:spChg>
        <pc:spChg chg="add">
          <ac:chgData name="Pascalle Cup" userId="abbe84a0-611b-406e-b251-e8b4b71c069a" providerId="ADAL" clId="{35D92513-C0CF-4CA3-92F1-46E4CA2DD973}" dt="2023-12-18T11:09:13.271" v="0" actId="26606"/>
          <ac:spMkLst>
            <pc:docMk/>
            <pc:sldMk cId="277545122" sldId="256"/>
            <ac:spMk id="9" creationId="{71B2258F-86CA-4D4D-8270-BC05FCDEBFB3}"/>
          </ac:spMkLst>
        </pc:spChg>
        <pc:picChg chg="add">
          <ac:chgData name="Pascalle Cup" userId="abbe84a0-611b-406e-b251-e8b4b71c069a" providerId="ADAL" clId="{35D92513-C0CF-4CA3-92F1-46E4CA2DD973}" dt="2023-12-18T11:09:13.271" v="0" actId="26606"/>
          <ac:picMkLst>
            <pc:docMk/>
            <pc:sldMk cId="277545122" sldId="256"/>
            <ac:picMk id="5" creationId="{ED007A1A-0035-1B43-83D0-D04E5817431A}"/>
          </ac:picMkLst>
        </pc:picChg>
      </pc:sldChg>
      <pc:sldChg chg="addSp delSp modSp mod setBg setClrOvrMap">
        <pc:chgData name="Pascalle Cup" userId="abbe84a0-611b-406e-b251-e8b4b71c069a" providerId="ADAL" clId="{35D92513-C0CF-4CA3-92F1-46E4CA2DD973}" dt="2023-12-18T11:09:19.098" v="3" actId="26606"/>
        <pc:sldMkLst>
          <pc:docMk/>
          <pc:sldMk cId="1525468263" sldId="257"/>
        </pc:sldMkLst>
        <pc:spChg chg="mod">
          <ac:chgData name="Pascalle Cup" userId="abbe84a0-611b-406e-b251-e8b4b71c069a" providerId="ADAL" clId="{35D92513-C0CF-4CA3-92F1-46E4CA2DD973}" dt="2023-12-18T11:09:19.098" v="3" actId="26606"/>
          <ac:spMkLst>
            <pc:docMk/>
            <pc:sldMk cId="1525468263" sldId="257"/>
            <ac:spMk id="2" creationId="{96EDA95F-B37A-5FD7-5AF7-42012A2917D6}"/>
          </ac:spMkLst>
        </pc:spChg>
        <pc:spChg chg="del">
          <ac:chgData name="Pascalle Cup" userId="abbe84a0-611b-406e-b251-e8b4b71c069a" providerId="ADAL" clId="{35D92513-C0CF-4CA3-92F1-46E4CA2DD973}" dt="2023-12-18T11:09:19.098" v="3" actId="26606"/>
          <ac:spMkLst>
            <pc:docMk/>
            <pc:sldMk cId="1525468263" sldId="257"/>
            <ac:spMk id="3" creationId="{23C478CE-53CA-31ED-EDFC-A79A47C22A80}"/>
          </ac:spMkLst>
        </pc:spChg>
        <pc:spChg chg="add">
          <ac:chgData name="Pascalle Cup" userId="abbe84a0-611b-406e-b251-e8b4b71c069a" providerId="ADAL" clId="{35D92513-C0CF-4CA3-92F1-46E4CA2DD973}" dt="2023-12-18T11:09:19.098" v="3" actId="26606"/>
          <ac:spMkLst>
            <pc:docMk/>
            <pc:sldMk cId="1525468263" sldId="257"/>
            <ac:spMk id="10" creationId="{9228552E-C8B1-4A80-8448-0787CE0FC704}"/>
          </ac:spMkLst>
        </pc:spChg>
        <pc:graphicFrameChg chg="add">
          <ac:chgData name="Pascalle Cup" userId="abbe84a0-611b-406e-b251-e8b4b71c069a" providerId="ADAL" clId="{35D92513-C0CF-4CA3-92F1-46E4CA2DD973}" dt="2023-12-18T11:09:19.098" v="3" actId="26606"/>
          <ac:graphicFrameMkLst>
            <pc:docMk/>
            <pc:sldMk cId="1525468263" sldId="257"/>
            <ac:graphicFrameMk id="5" creationId="{E574272D-11BA-9E4D-15B5-C80A7B683D79}"/>
          </ac:graphicFrameMkLst>
        </pc:graphicFrameChg>
        <pc:picChg chg="add">
          <ac:chgData name="Pascalle Cup" userId="abbe84a0-611b-406e-b251-e8b4b71c069a" providerId="ADAL" clId="{35D92513-C0CF-4CA3-92F1-46E4CA2DD973}" dt="2023-12-18T11:09:19.098" v="3" actId="26606"/>
          <ac:picMkLst>
            <pc:docMk/>
            <pc:sldMk cId="1525468263" sldId="257"/>
            <ac:picMk id="6" creationId="{785E1C3F-AAE3-8C91-20E1-609F8DF3926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BD914-58E9-40D5-B15D-5D06AABE7A5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9EBD065-EA9C-4E26-A607-C9EFA022D3A5}">
      <dgm:prSet/>
      <dgm:spPr/>
      <dgm:t>
        <a:bodyPr/>
        <a:lstStyle/>
        <a:p>
          <a:pPr>
            <a:defRPr cap="all"/>
          </a:pPr>
          <a:r>
            <a:rPr lang="nl-NL"/>
            <a:t>Feedbackfriends LA 3</a:t>
          </a:r>
          <a:endParaRPr lang="en-US"/>
        </a:p>
      </dgm:t>
    </dgm:pt>
    <dgm:pt modelId="{F71E8F65-8D47-4979-944F-BF1DC4DD95FA}" type="parTrans" cxnId="{45C1DB3C-97C7-42D4-ABD1-F460A16ACFC5}">
      <dgm:prSet/>
      <dgm:spPr/>
      <dgm:t>
        <a:bodyPr/>
        <a:lstStyle/>
        <a:p>
          <a:endParaRPr lang="en-US"/>
        </a:p>
      </dgm:t>
    </dgm:pt>
    <dgm:pt modelId="{D8E687EC-88E5-4D3A-8F1E-551F605B172C}" type="sibTrans" cxnId="{45C1DB3C-97C7-42D4-ABD1-F460A16ACFC5}">
      <dgm:prSet/>
      <dgm:spPr/>
      <dgm:t>
        <a:bodyPr/>
        <a:lstStyle/>
        <a:p>
          <a:endParaRPr lang="en-US"/>
        </a:p>
      </dgm:t>
    </dgm:pt>
    <dgm:pt modelId="{C32AE6E5-E60C-4BF4-A22D-21308D76FB46}">
      <dgm:prSet/>
      <dgm:spPr/>
      <dgm:t>
        <a:bodyPr/>
        <a:lstStyle/>
        <a:p>
          <a:pPr>
            <a:defRPr cap="all"/>
          </a:pPr>
          <a:r>
            <a:rPr lang="nl-NL"/>
            <a:t>Doelgroepen in de wijk en participatie </a:t>
          </a:r>
          <a:endParaRPr lang="en-US"/>
        </a:p>
      </dgm:t>
    </dgm:pt>
    <dgm:pt modelId="{8C054787-42E4-4EDD-9E04-0B1309C0221C}" type="parTrans" cxnId="{0148ABFE-7B6E-4D49-9A2C-78E5DD4B0765}">
      <dgm:prSet/>
      <dgm:spPr/>
      <dgm:t>
        <a:bodyPr/>
        <a:lstStyle/>
        <a:p>
          <a:endParaRPr lang="en-US"/>
        </a:p>
      </dgm:t>
    </dgm:pt>
    <dgm:pt modelId="{EDC9FC81-F51D-4DBD-A14A-AA950D74C97F}" type="sibTrans" cxnId="{0148ABFE-7B6E-4D49-9A2C-78E5DD4B0765}">
      <dgm:prSet/>
      <dgm:spPr/>
      <dgm:t>
        <a:bodyPr/>
        <a:lstStyle/>
        <a:p>
          <a:endParaRPr lang="en-US"/>
        </a:p>
      </dgm:t>
    </dgm:pt>
    <dgm:pt modelId="{A413ABDB-8147-4AD1-9920-FB6FB346A354}" type="pres">
      <dgm:prSet presAssocID="{598BD914-58E9-40D5-B15D-5D06AABE7A52}" presName="root" presStyleCnt="0">
        <dgm:presLayoutVars>
          <dgm:dir/>
          <dgm:resizeHandles val="exact"/>
        </dgm:presLayoutVars>
      </dgm:prSet>
      <dgm:spPr/>
    </dgm:pt>
    <dgm:pt modelId="{C1593FAE-D5A9-40AD-82F6-03DDD3FF685B}" type="pres">
      <dgm:prSet presAssocID="{49EBD065-EA9C-4E26-A607-C9EFA022D3A5}" presName="compNode" presStyleCnt="0"/>
      <dgm:spPr/>
    </dgm:pt>
    <dgm:pt modelId="{4C48F326-6771-41F7-A13A-26F18FBC444D}" type="pres">
      <dgm:prSet presAssocID="{49EBD065-EA9C-4E26-A607-C9EFA022D3A5}" presName="iconBgRect" presStyleLbl="bgShp" presStyleIdx="0" presStyleCnt="2"/>
      <dgm:spPr/>
    </dgm:pt>
    <dgm:pt modelId="{66281D9D-AF5A-4C13-B85D-68A04A763774}" type="pres">
      <dgm:prSet presAssocID="{49EBD065-EA9C-4E26-A607-C9EFA022D3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39B05B60-6C1D-4339-9E0C-6AAF160AF21B}" type="pres">
      <dgm:prSet presAssocID="{49EBD065-EA9C-4E26-A607-C9EFA022D3A5}" presName="spaceRect" presStyleCnt="0"/>
      <dgm:spPr/>
    </dgm:pt>
    <dgm:pt modelId="{D38BBFA6-15E8-44DD-A80C-F27FEA122768}" type="pres">
      <dgm:prSet presAssocID="{49EBD065-EA9C-4E26-A607-C9EFA022D3A5}" presName="textRect" presStyleLbl="revTx" presStyleIdx="0" presStyleCnt="2">
        <dgm:presLayoutVars>
          <dgm:chMax val="1"/>
          <dgm:chPref val="1"/>
        </dgm:presLayoutVars>
      </dgm:prSet>
      <dgm:spPr/>
    </dgm:pt>
    <dgm:pt modelId="{EDF0E7B7-1CB0-4AD3-AFF3-D38AC7A7223D}" type="pres">
      <dgm:prSet presAssocID="{D8E687EC-88E5-4D3A-8F1E-551F605B172C}" presName="sibTrans" presStyleCnt="0"/>
      <dgm:spPr/>
    </dgm:pt>
    <dgm:pt modelId="{A3BD140E-2B20-4B91-90AC-DE7AABB5F02C}" type="pres">
      <dgm:prSet presAssocID="{C32AE6E5-E60C-4BF4-A22D-21308D76FB46}" presName="compNode" presStyleCnt="0"/>
      <dgm:spPr/>
    </dgm:pt>
    <dgm:pt modelId="{E87EC0D9-FDD4-4AA4-B34C-B88093FD6989}" type="pres">
      <dgm:prSet presAssocID="{C32AE6E5-E60C-4BF4-A22D-21308D76FB46}" presName="iconBgRect" presStyleLbl="bgShp" presStyleIdx="1" presStyleCnt="2"/>
      <dgm:spPr/>
    </dgm:pt>
    <dgm:pt modelId="{4780A87D-C9B6-4B8C-996B-5326B2E7D928}" type="pres">
      <dgm:prSet presAssocID="{C32AE6E5-E60C-4BF4-A22D-21308D76FB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EAAFF1DB-5D3E-4A28-B800-3DE062743DF1}" type="pres">
      <dgm:prSet presAssocID="{C32AE6E5-E60C-4BF4-A22D-21308D76FB46}" presName="spaceRect" presStyleCnt="0"/>
      <dgm:spPr/>
    </dgm:pt>
    <dgm:pt modelId="{B906CEA6-7D7E-443D-8EDB-37AD0E945998}" type="pres">
      <dgm:prSet presAssocID="{C32AE6E5-E60C-4BF4-A22D-21308D76FB4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5C1DB3C-97C7-42D4-ABD1-F460A16ACFC5}" srcId="{598BD914-58E9-40D5-B15D-5D06AABE7A52}" destId="{49EBD065-EA9C-4E26-A607-C9EFA022D3A5}" srcOrd="0" destOrd="0" parTransId="{F71E8F65-8D47-4979-944F-BF1DC4DD95FA}" sibTransId="{D8E687EC-88E5-4D3A-8F1E-551F605B172C}"/>
    <dgm:cxn modelId="{2F926650-69C2-497B-9F11-609EC63D8DF9}" type="presOf" srcId="{598BD914-58E9-40D5-B15D-5D06AABE7A52}" destId="{A413ABDB-8147-4AD1-9920-FB6FB346A354}" srcOrd="0" destOrd="0" presId="urn:microsoft.com/office/officeart/2018/5/layout/IconCircleLabelList"/>
    <dgm:cxn modelId="{49D0C2C9-4622-462F-97D0-10394BA3EC9D}" type="presOf" srcId="{C32AE6E5-E60C-4BF4-A22D-21308D76FB46}" destId="{B906CEA6-7D7E-443D-8EDB-37AD0E945998}" srcOrd="0" destOrd="0" presId="urn:microsoft.com/office/officeart/2018/5/layout/IconCircleLabelList"/>
    <dgm:cxn modelId="{35F5FBED-35E2-4ED9-A7D6-997DE001878E}" type="presOf" srcId="{49EBD065-EA9C-4E26-A607-C9EFA022D3A5}" destId="{D38BBFA6-15E8-44DD-A80C-F27FEA122768}" srcOrd="0" destOrd="0" presId="urn:microsoft.com/office/officeart/2018/5/layout/IconCircleLabelList"/>
    <dgm:cxn modelId="{0148ABFE-7B6E-4D49-9A2C-78E5DD4B0765}" srcId="{598BD914-58E9-40D5-B15D-5D06AABE7A52}" destId="{C32AE6E5-E60C-4BF4-A22D-21308D76FB46}" srcOrd="1" destOrd="0" parTransId="{8C054787-42E4-4EDD-9E04-0B1309C0221C}" sibTransId="{EDC9FC81-F51D-4DBD-A14A-AA950D74C97F}"/>
    <dgm:cxn modelId="{9026FB15-787E-4E48-88CE-AA61EE018267}" type="presParOf" srcId="{A413ABDB-8147-4AD1-9920-FB6FB346A354}" destId="{C1593FAE-D5A9-40AD-82F6-03DDD3FF685B}" srcOrd="0" destOrd="0" presId="urn:microsoft.com/office/officeart/2018/5/layout/IconCircleLabelList"/>
    <dgm:cxn modelId="{E4BE9BA3-29B5-4C91-99FE-FA1E909CBF1D}" type="presParOf" srcId="{C1593FAE-D5A9-40AD-82F6-03DDD3FF685B}" destId="{4C48F326-6771-41F7-A13A-26F18FBC444D}" srcOrd="0" destOrd="0" presId="urn:microsoft.com/office/officeart/2018/5/layout/IconCircleLabelList"/>
    <dgm:cxn modelId="{5DFBD2CB-D43E-4DD2-875C-082E4A55215B}" type="presParOf" srcId="{C1593FAE-D5A9-40AD-82F6-03DDD3FF685B}" destId="{66281D9D-AF5A-4C13-B85D-68A04A763774}" srcOrd="1" destOrd="0" presId="urn:microsoft.com/office/officeart/2018/5/layout/IconCircleLabelList"/>
    <dgm:cxn modelId="{8FF88136-2D16-45D4-A7DA-876DEC0292B8}" type="presParOf" srcId="{C1593FAE-D5A9-40AD-82F6-03DDD3FF685B}" destId="{39B05B60-6C1D-4339-9E0C-6AAF160AF21B}" srcOrd="2" destOrd="0" presId="urn:microsoft.com/office/officeart/2018/5/layout/IconCircleLabelList"/>
    <dgm:cxn modelId="{51F3EC32-30C4-4930-8816-12E56A8B28B5}" type="presParOf" srcId="{C1593FAE-D5A9-40AD-82F6-03DDD3FF685B}" destId="{D38BBFA6-15E8-44DD-A80C-F27FEA122768}" srcOrd="3" destOrd="0" presId="urn:microsoft.com/office/officeart/2018/5/layout/IconCircleLabelList"/>
    <dgm:cxn modelId="{8DC1127C-DACC-48BE-A155-0B72CC9D0033}" type="presParOf" srcId="{A413ABDB-8147-4AD1-9920-FB6FB346A354}" destId="{EDF0E7B7-1CB0-4AD3-AFF3-D38AC7A7223D}" srcOrd="1" destOrd="0" presId="urn:microsoft.com/office/officeart/2018/5/layout/IconCircleLabelList"/>
    <dgm:cxn modelId="{8D48E27E-90C5-4749-821F-3FC4A1870E0B}" type="presParOf" srcId="{A413ABDB-8147-4AD1-9920-FB6FB346A354}" destId="{A3BD140E-2B20-4B91-90AC-DE7AABB5F02C}" srcOrd="2" destOrd="0" presId="urn:microsoft.com/office/officeart/2018/5/layout/IconCircleLabelList"/>
    <dgm:cxn modelId="{159F0DBB-19A8-4102-BCE9-42C6D1A9E9F1}" type="presParOf" srcId="{A3BD140E-2B20-4B91-90AC-DE7AABB5F02C}" destId="{E87EC0D9-FDD4-4AA4-B34C-B88093FD6989}" srcOrd="0" destOrd="0" presId="urn:microsoft.com/office/officeart/2018/5/layout/IconCircleLabelList"/>
    <dgm:cxn modelId="{B1F841E1-2620-4120-B9F4-60ED0AC735D8}" type="presParOf" srcId="{A3BD140E-2B20-4B91-90AC-DE7AABB5F02C}" destId="{4780A87D-C9B6-4B8C-996B-5326B2E7D928}" srcOrd="1" destOrd="0" presId="urn:microsoft.com/office/officeart/2018/5/layout/IconCircleLabelList"/>
    <dgm:cxn modelId="{8FB992A6-ADE3-4FC2-AE83-07ED4D86B57E}" type="presParOf" srcId="{A3BD140E-2B20-4B91-90AC-DE7AABB5F02C}" destId="{EAAFF1DB-5D3E-4A28-B800-3DE062743DF1}" srcOrd="2" destOrd="0" presId="urn:microsoft.com/office/officeart/2018/5/layout/IconCircleLabelList"/>
    <dgm:cxn modelId="{543C56EE-6189-4F3C-B017-568A3E116CFF}" type="presParOf" srcId="{A3BD140E-2B20-4B91-90AC-DE7AABB5F02C}" destId="{B906CEA6-7D7E-443D-8EDB-37AD0E9459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8F326-6771-41F7-A13A-26F18FBC444D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1D9D-AF5A-4C13-B85D-68A04A763774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BBFA6-15E8-44DD-A80C-F27FEA12276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Feedbackfriends LA 3</a:t>
          </a:r>
          <a:endParaRPr lang="en-US" sz="2500" kern="1200"/>
        </a:p>
      </dsp:txBody>
      <dsp:txXfrm>
        <a:off x="1342800" y="3255669"/>
        <a:ext cx="3600000" cy="720000"/>
      </dsp:txXfrm>
    </dsp:sp>
    <dsp:sp modelId="{E87EC0D9-FDD4-4AA4-B34C-B88093FD6989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A87D-C9B6-4B8C-996B-5326B2E7D928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CEA6-7D7E-443D-8EDB-37AD0E945998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Doelgroepen in de wijk en participatie </a:t>
          </a:r>
          <a:endParaRPr lang="en-US" sz="25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2B69-D3F6-432A-AB0B-B5C88C87D61D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4E04-1853-430C-9725-5F1C9E7F7D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71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12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Demografische kenmerken</a:t>
            </a:r>
          </a:p>
          <a:p>
            <a:r>
              <a:rPr lang="nl-NL" dirty="0"/>
              <a:t>Geografische kenmerken</a:t>
            </a:r>
          </a:p>
          <a:p>
            <a:r>
              <a:rPr lang="nl-NL" dirty="0"/>
              <a:t>Sociaaleconomische kenmerken</a:t>
            </a:r>
          </a:p>
          <a:p>
            <a:r>
              <a:rPr lang="nl-NL" dirty="0"/>
              <a:t>Psychografische kenmerken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98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19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Iedere student krijgt eigen casus om dit plan op toe te passen &gt; Zie Opdracht Doelgroepanalyse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40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7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hoort de participatiewaaier bij met werkvormen</a:t>
            </a:r>
          </a:p>
          <a:p>
            <a:r>
              <a:rPr lang="nl-NL" dirty="0"/>
              <a:t>Terug naar de opdracht van net: welke vormen zouden bij de 3 opdrachten passen?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28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4E04-1853-430C-9725-5F1C9E7F7DB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9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AC611-C8D2-41DF-87C7-0D43D816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0C7F08-0047-A2EB-3871-C4A6658E7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BF6BD9-9BEE-EC0C-82DA-57E715F8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16DAAF-CEE5-529A-7396-04ACCA7D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C1A5E5-B798-41DE-A2CA-2112D5B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94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F786E-A9A0-A9BD-26E8-A9A0D51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F46438-FAED-A042-27BB-AA116172C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F0E130-F617-0B33-2E23-F4EE88B8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32565-5B49-8A84-FF11-EBD16497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319E6-99A9-E96A-590D-95A739F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12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BF203F-8ACD-4240-4E6B-8A241714F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55F218-C797-DAFC-7932-947C20BF0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F36654-9C38-96F5-6880-2BAD7B63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C9C8C-002A-7CE3-14EA-8C57AECC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C2ED49-7570-83F9-08CC-6D849D7A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8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A8D7D-13FB-2A35-D392-21EEE896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2B722-1D32-3716-0DA9-3312E23A4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94813-9371-5604-A9A7-B5C945E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8C06F9-ECBF-E69A-06E7-663EAA25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F7A02-DE03-41B5-527C-F7A628D7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47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9A5E6-BF03-4D14-6005-CB6AE868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931634-405D-0CFE-270A-E79E4D74B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51248B-F586-22E2-2E97-A25955BD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A406D5-1319-F64F-86E3-6D3E7E05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EF48B-098C-1843-8EF5-C08260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29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ABBFC-E07A-8E5C-EAE8-713D7F63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06FFF-1259-A28B-F7EA-42631855A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F48C19-5AEB-C2D2-952E-FABCB3C4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6E2D8F-2AFB-8022-E6D6-23B4C340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0487D5-3DD7-4128-DA92-4F9A9843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4E21D0-A02B-857A-0BAF-6580543D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52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AEDF2-97AF-D992-BB1B-8DA200AC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A4F9C4-3A49-8317-D249-2085438B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F3D490-7A76-C273-01ED-CE6AF670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0DF418-D02A-532B-B5D8-FF3D46260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565B31-30DB-758C-EB4A-F6C7A894D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3ED80-F8B9-E0B4-31E8-5C898D0E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807832-0A2B-6764-DFC9-FFF10BA7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F27736-FC55-16CD-B217-6B781E16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5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EAC8C-136A-819B-5136-D28B5895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EE7953-1E58-3873-3D12-3E62A7ED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B9693F-FA77-2781-D8C6-F3D677B6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28A692-7840-BE2B-0F04-DA9B9648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0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06BFCD-649D-03D5-F709-FE7F3AB6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D3A96C-668F-00A9-65D7-A75C061D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0D4709-BF58-5C29-135B-5AB360BA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79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778F0-8C78-C87F-CB70-326452B1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0095F-BADC-3459-438C-793A457B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73018D-E675-06DF-BFE9-C29DE5DB0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B297B0-DBAF-CE06-73F4-4D4F45A5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AA3C79-7BA2-8133-5434-0AEEF203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A3A4B8-0F15-5192-69FE-DEC6CEB6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4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53449-59B2-F1A7-C452-246E0C26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185B6E-260C-EDDE-5CCE-D18198623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53B019-98F1-5BCF-32F3-AB9149C26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A047DB-AC2D-3685-729D-A60A6AB9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595E98-6F1C-DB0C-8E74-F09F6DFD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862278-2CBF-3342-0632-1414F297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7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29395B-F998-4F06-C2FE-A7F214DE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2195F5-18D5-A6DD-E4EB-144F02BFF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F90FB5-95F1-354B-FF31-116D6B559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959B-627C-4BFA-94B9-E06D3E607DDE}" type="datetimeFigureOut">
              <a:rPr lang="nl-NL" smtClean="0"/>
              <a:t>14-1-2024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CD787A-DBE5-3488-432F-D45D1EDAC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0C43A-F906-10E7-3FCD-790066720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3CE1D-15C2-4D6D-B5C8-B45CFD0001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0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aken in Lissabon">
            <a:extLst>
              <a:ext uri="{FF2B5EF4-FFF2-40B4-BE49-F238E27FC236}">
                <a16:creationId xmlns:a16="http://schemas.microsoft.com/office/drawing/2014/main" id="{ED007A1A-0035-1B43-83D0-D04E58174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693028-AF6D-FBC1-9B48-4428ACE1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Stad en wijk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811FA-2D0A-7A34-AC24-5335D68CE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Maandag 15-1-2023</a:t>
            </a:r>
          </a:p>
        </p:txBody>
      </p:sp>
    </p:spTree>
    <p:extLst>
      <p:ext uri="{BB962C8B-B14F-4D97-AF65-F5344CB8AC3E}">
        <p14:creationId xmlns:p14="http://schemas.microsoft.com/office/powerpoint/2010/main" val="27754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4A3EEF-2F76-BCEB-EBC7-41BA59FE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23502"/>
            <a:ext cx="5291666" cy="4610996"/>
          </a:xfrm>
          <a:prstGeom prst="rect">
            <a:avLst/>
          </a:prstGeom>
        </p:spPr>
      </p:pic>
      <p:pic>
        <p:nvPicPr>
          <p:cNvPr id="2050" name="Picture 2" descr="Onze partou kinderkracht koffer | Partou">
            <a:extLst>
              <a:ext uri="{FF2B5EF4-FFF2-40B4-BE49-F238E27FC236}">
                <a16:creationId xmlns:a16="http://schemas.microsoft.com/office/drawing/2014/main" id="{4344442E-129A-95F0-00B1-75F7E3D3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590146"/>
            <a:ext cx="5291667" cy="36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9A0732-AABB-3E63-CA37-4743C3B24DC6}"/>
              </a:ext>
            </a:extLst>
          </p:cNvPr>
          <p:cNvSpPr txBox="1"/>
          <p:nvPr/>
        </p:nvSpPr>
        <p:spPr>
          <a:xfrm>
            <a:off x="7315201" y="415616"/>
            <a:ext cx="403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Participatie</a:t>
            </a:r>
          </a:p>
        </p:txBody>
      </p:sp>
    </p:spTree>
    <p:extLst>
      <p:ext uri="{BB962C8B-B14F-4D97-AF65-F5344CB8AC3E}">
        <p14:creationId xmlns:p14="http://schemas.microsoft.com/office/powerpoint/2010/main" val="27932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6C315-1305-45FA-91B8-604E045BD7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nl-NL" dirty="0"/>
              <a:t>Participatie; even praktisch!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E41C7E-312A-4366-A2FF-DA0C28E4713E}"/>
              </a:ext>
            </a:extLst>
          </p:cNvPr>
          <p:cNvSpPr txBox="1"/>
          <p:nvPr/>
        </p:nvSpPr>
        <p:spPr>
          <a:xfrm>
            <a:off x="891208" y="2047461"/>
            <a:ext cx="104095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Iedereen kiest een casus uit je stage waarbij de participatie van de kinderen, deelnemers, jongeren etc. verbeterd kon worden. Schrijf die op je A3.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Welke trede van de participatieladder kies je?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Neem de Participatiewaaier erbij (op wiki)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Welke participatievorm past bij jouw casus?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Help elkaar om tot een keuze te komen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 dirty="0"/>
              <a:t>Bouw de vorm om.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000" dirty="0"/>
          </a:p>
          <a:p>
            <a:endParaRPr lang="nl-NL" dirty="0"/>
          </a:p>
        </p:txBody>
      </p:sp>
      <p:sp>
        <p:nvSpPr>
          <p:cNvPr id="4" name="Explosie: 14 punten 3">
            <a:extLst>
              <a:ext uri="{FF2B5EF4-FFF2-40B4-BE49-F238E27FC236}">
                <a16:creationId xmlns:a16="http://schemas.microsoft.com/office/drawing/2014/main" id="{4467DF04-C38C-4209-B598-DFCCE60080D5}"/>
              </a:ext>
            </a:extLst>
          </p:cNvPr>
          <p:cNvSpPr/>
          <p:nvPr/>
        </p:nvSpPr>
        <p:spPr>
          <a:xfrm>
            <a:off x="6639340" y="2484783"/>
            <a:ext cx="5128591" cy="28352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Werkvormen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49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2934F-2C98-B1E7-6BA6-39CB67B5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Fijne middag nog!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70712-E108-1294-3307-DE5BAEE4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Volgende week laatste les; kijk of je alle begrippen kan terug vinden in de presentaties &amp; of je nog vragen hebt! </a:t>
            </a:r>
          </a:p>
        </p:txBody>
      </p:sp>
    </p:spTree>
    <p:extLst>
      <p:ext uri="{BB962C8B-B14F-4D97-AF65-F5344CB8AC3E}">
        <p14:creationId xmlns:p14="http://schemas.microsoft.com/office/powerpoint/2010/main" val="262653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E1C3F-AAE3-8C91-20E1-609F8DF39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EDA95F-B37A-5FD7-5AF7-42012A29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Programma 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E574272D-11BA-9E4D-15B5-C80A7B683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226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46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9AB5C94-8971-4B65-BE76-9D93B2FC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Blok 2: theorie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A2AB5D0-B21C-4243-9DE5-E6D1887DB79C}"/>
              </a:ext>
            </a:extLst>
          </p:cNvPr>
          <p:cNvSpPr txBox="1"/>
          <p:nvPr/>
        </p:nvSpPr>
        <p:spPr>
          <a:xfrm>
            <a:off x="941733" y="1781077"/>
            <a:ext cx="949435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doelgroepanalyse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het sociale werkveld gaat specifiek over de doelgroep waarmee je aan de slag gaat.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9A4266E-DDAF-4A1F-A461-90185F6B58BB}"/>
              </a:ext>
            </a:extLst>
          </p:cNvPr>
          <p:cNvSpPr txBox="1"/>
          <p:nvPr/>
        </p:nvSpPr>
        <p:spPr>
          <a:xfrm>
            <a:off x="1090820" y="2957396"/>
            <a:ext cx="368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b="1" dirty="0">
                <a:latin typeface="Ink Free" panose="03080402000500000000" pitchFamily="66" charset="0"/>
              </a:rPr>
              <a:t>Altijd dus met een maatschappelijke opdracht om een specifiek doel op het gebied van de sociale of fysieke leefbaarheid te bereiken.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17A8AEC-5379-4073-8EDA-A49AABFC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19" y="2543381"/>
            <a:ext cx="6227578" cy="27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83A51-CEEB-40BF-B457-2FFCBB6D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46"/>
            <a:ext cx="10515600" cy="1325563"/>
          </a:xfrm>
        </p:spPr>
        <p:txBody>
          <a:bodyPr/>
          <a:lstStyle/>
          <a:p>
            <a:br>
              <a:rPr lang="nl-N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36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oelgroepanalyse</a:t>
            </a:r>
            <a:r>
              <a:rPr lang="nl-NL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537CA7-0BCB-4313-BC8E-6B1522A3522C}"/>
              </a:ext>
            </a:extLst>
          </p:cNvPr>
          <p:cNvSpPr txBox="1"/>
          <p:nvPr/>
        </p:nvSpPr>
        <p:spPr>
          <a:xfrm>
            <a:off x="838200" y="1305341"/>
            <a:ext cx="100352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In een doelgroepenanalyse breng je in kaart wie je doelgroepen precies zijn. Je noteert bijvoorbeeld: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demografische gegevens,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opleiding,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werk en inkomen,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gezondheidsfactoren,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fysieke omgeving,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cultuur,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interesses,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wensen en behoeften,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enzovoort.</a:t>
            </a:r>
          </a:p>
          <a:p>
            <a:endParaRPr lang="nl-NL" sz="2000" dirty="0"/>
          </a:p>
          <a:p>
            <a:r>
              <a:rPr lang="nl-NL" sz="2000" dirty="0"/>
              <a:t>Voor je analyse maak je een selectie van de relevante parameters. </a:t>
            </a:r>
          </a:p>
          <a:p>
            <a:endParaRPr lang="nl-NL" sz="2000" dirty="0"/>
          </a:p>
          <a:p>
            <a:r>
              <a:rPr lang="nl-NL" sz="2000" dirty="0"/>
              <a:t>De informatie over je doelgroep kan je via verschillende methoden verkrijgen: deskresearch, interviews, enquêtes, observatie, evaluaties, groepsinterviews, discussiebijeenkomsten. </a:t>
            </a:r>
          </a:p>
        </p:txBody>
      </p:sp>
    </p:spTree>
    <p:extLst>
      <p:ext uri="{BB962C8B-B14F-4D97-AF65-F5344CB8AC3E}">
        <p14:creationId xmlns:p14="http://schemas.microsoft.com/office/powerpoint/2010/main" val="263796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7B70-A1A3-46A0-9196-73C8B6ED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68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Wat moet er in een doelgroepanalyse; passend bij de opdracht / het doel ervan: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F350C06-AE1B-4AD5-B087-22AFDF740B22}"/>
              </a:ext>
            </a:extLst>
          </p:cNvPr>
          <p:cNvSpPr txBox="1"/>
          <p:nvPr/>
        </p:nvSpPr>
        <p:spPr>
          <a:xfrm>
            <a:off x="838200" y="2038375"/>
            <a:ext cx="6097656" cy="173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Geografische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Sociaaleconomische kenmerken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Psychografische kenmerken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E84354-AAAA-4632-91ED-5685A38BAE32}"/>
              </a:ext>
            </a:extLst>
          </p:cNvPr>
          <p:cNvSpPr txBox="1"/>
          <p:nvPr/>
        </p:nvSpPr>
        <p:spPr>
          <a:xfrm>
            <a:off x="991426" y="5451469"/>
            <a:ext cx="8788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https://www.sallandcommunicatie.nl/blog/marketingcommunicatie/23-doelgroepanalyse-maken-in-10-stappen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F3DCDA7-A22F-40C2-BAF0-32254809BE62}"/>
              </a:ext>
            </a:extLst>
          </p:cNvPr>
          <p:cNvSpPr/>
          <p:nvPr/>
        </p:nvSpPr>
        <p:spPr>
          <a:xfrm>
            <a:off x="838200" y="4149488"/>
            <a:ext cx="7270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Methodisch aanpakken! </a:t>
            </a:r>
          </a:p>
        </p:txBody>
      </p:sp>
    </p:spTree>
    <p:extLst>
      <p:ext uri="{BB962C8B-B14F-4D97-AF65-F5344CB8AC3E}">
        <p14:creationId xmlns:p14="http://schemas.microsoft.com/office/powerpoint/2010/main" val="1274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067AF-AAF2-4EB3-8385-7F50DDE2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EE657B8-3D97-44AF-A041-66C126F8066B}"/>
              </a:ext>
            </a:extLst>
          </p:cNvPr>
          <p:cNvSpPr txBox="1"/>
          <p:nvPr/>
        </p:nvSpPr>
        <p:spPr>
          <a:xfrm>
            <a:off x="1063488" y="1798983"/>
            <a:ext cx="3568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</a:rPr>
              <a:t>Gebaseerd op leeftijd: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Jonge kinderen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Kinderen in basis schoolleeftijd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Tieners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Jongeren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Volwassenen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1"/>
                </a:solidFill>
              </a:rPr>
              <a:t>Ouderen 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E83376-3E7D-4B9F-8627-B7F3A38F0577}"/>
              </a:ext>
            </a:extLst>
          </p:cNvPr>
          <p:cNvSpPr txBox="1"/>
          <p:nvPr/>
        </p:nvSpPr>
        <p:spPr>
          <a:xfrm>
            <a:off x="5516217" y="670187"/>
            <a:ext cx="3110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Gebaseerd op inkomen: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volle baan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parttime baan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Modaal inkomen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Minimum inkomen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Met uitkering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Zonder inkomen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DDEC6B-D9E3-42C1-BFD6-314649192418}"/>
              </a:ext>
            </a:extLst>
          </p:cNvPr>
          <p:cNvSpPr txBox="1"/>
          <p:nvPr/>
        </p:nvSpPr>
        <p:spPr>
          <a:xfrm>
            <a:off x="3071191" y="4119692"/>
            <a:ext cx="3826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Probleem gericht;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Psychische 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Financiële 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Leerproblemen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Relatie problemen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accent2"/>
                </a:solidFill>
              </a:rPr>
              <a:t>Opvoedproblemen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66EB99-3163-4D2F-B4F2-9089BCB9F4BF}"/>
              </a:ext>
            </a:extLst>
          </p:cNvPr>
          <p:cNvSpPr txBox="1"/>
          <p:nvPr/>
        </p:nvSpPr>
        <p:spPr>
          <a:xfrm>
            <a:off x="8020878" y="3283573"/>
            <a:ext cx="3332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7030A0"/>
                </a:solidFill>
              </a:rPr>
              <a:t>Gebaseerd op culturele verschillen: 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Land van herkomst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Taal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Godsdienst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7030A0"/>
                </a:solidFill>
              </a:rPr>
              <a:t>Integratie </a:t>
            </a:r>
          </a:p>
        </p:txBody>
      </p:sp>
    </p:spTree>
    <p:extLst>
      <p:ext uri="{BB962C8B-B14F-4D97-AF65-F5344CB8AC3E}">
        <p14:creationId xmlns:p14="http://schemas.microsoft.com/office/powerpoint/2010/main" val="33334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88173-E652-4210-A49D-138E7CB7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een plan voor je doelgroepanalyse: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E3AD331-4ECB-4E15-8ED0-2FD7AF6264D4}"/>
              </a:ext>
            </a:extLst>
          </p:cNvPr>
          <p:cNvSpPr txBox="1"/>
          <p:nvPr/>
        </p:nvSpPr>
        <p:spPr>
          <a:xfrm>
            <a:off x="937591" y="1780474"/>
            <a:ext cx="9319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1.	Doel van je analyse</a:t>
            </a:r>
          </a:p>
          <a:p>
            <a:r>
              <a:rPr lang="nl-NL" dirty="0"/>
              <a:t>2.	Bepaal wat je wilt weten!</a:t>
            </a:r>
          </a:p>
          <a:p>
            <a:r>
              <a:rPr lang="nl-NL" dirty="0"/>
              <a:t>3.	Hoe wil jij de informatie boven tafel krijgen?</a:t>
            </a:r>
          </a:p>
          <a:p>
            <a:r>
              <a:rPr lang="nl-NL" dirty="0"/>
              <a:t>4.	Welke informatie heb je al?</a:t>
            </a:r>
          </a:p>
          <a:p>
            <a:r>
              <a:rPr lang="nl-NL" dirty="0"/>
              <a:t>5.	Welke bronnen ga jij raadplegen? </a:t>
            </a:r>
          </a:p>
          <a:p>
            <a:r>
              <a:rPr lang="nl-NL" dirty="0"/>
              <a:t>6.	Maak eventueel deelvragen</a:t>
            </a:r>
          </a:p>
          <a:p>
            <a:r>
              <a:rPr lang="nl-NL" dirty="0"/>
              <a:t>7.	Verzamelen van informatie </a:t>
            </a:r>
          </a:p>
          <a:p>
            <a:r>
              <a:rPr lang="nl-NL" dirty="0"/>
              <a:t>8.	Filter de belangrijke informatie en maak eventueel nieuwe deelvragen</a:t>
            </a:r>
          </a:p>
          <a:p>
            <a:r>
              <a:rPr lang="nl-NL" dirty="0"/>
              <a:t>9.	Herschrijf de informatie</a:t>
            </a:r>
          </a:p>
          <a:p>
            <a:r>
              <a:rPr lang="nl-NL" dirty="0"/>
              <a:t>10.	Maak de conclusie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E8BCC10-04E9-A15F-C320-89586B28E467}"/>
              </a:ext>
            </a:extLst>
          </p:cNvPr>
          <p:cNvSpPr/>
          <p:nvPr/>
        </p:nvSpPr>
        <p:spPr>
          <a:xfrm rot="21265199">
            <a:off x="1869330" y="4879167"/>
            <a:ext cx="8453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Zie ook de reader op wiki over doelgroepanalyse</a:t>
            </a:r>
          </a:p>
        </p:txBody>
      </p:sp>
    </p:spTree>
    <p:extLst>
      <p:ext uri="{BB962C8B-B14F-4D97-AF65-F5344CB8AC3E}">
        <p14:creationId xmlns:p14="http://schemas.microsoft.com/office/powerpoint/2010/main" val="20043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3B7AFB-06AE-4DAF-B8AF-3268ABBCE0BA}"/>
              </a:ext>
            </a:extLst>
          </p:cNvPr>
          <p:cNvSpPr txBox="1"/>
          <p:nvPr/>
        </p:nvSpPr>
        <p:spPr>
          <a:xfrm>
            <a:off x="699067" y="1879030"/>
            <a:ext cx="378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3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Leeftijd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BC9AC1-EC09-4C11-ACA9-110C23266D58}"/>
              </a:ext>
            </a:extLst>
          </p:cNvPr>
          <p:cNvSpPr txBox="1"/>
          <p:nvPr/>
        </p:nvSpPr>
        <p:spPr>
          <a:xfrm>
            <a:off x="2315852" y="1588535"/>
            <a:ext cx="378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Hobby en interesse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11C830-4E55-42CC-BC79-65AE2C06C050}"/>
              </a:ext>
            </a:extLst>
          </p:cNvPr>
          <p:cNvSpPr txBox="1"/>
          <p:nvPr/>
        </p:nvSpPr>
        <p:spPr>
          <a:xfrm>
            <a:off x="3530338" y="2191654"/>
            <a:ext cx="378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3"/>
                </a:solidFill>
                <a:latin typeface="Eras Demi ITC" panose="020B0805030504020804" pitchFamily="34" charset="0"/>
              </a:rPr>
              <a:t>Sociaaleconomische achtergrond 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934C98-DA80-4558-98EF-FDB1B2EC5D16}"/>
              </a:ext>
            </a:extLst>
          </p:cNvPr>
          <p:cNvSpPr txBox="1"/>
          <p:nvPr/>
        </p:nvSpPr>
        <p:spPr>
          <a:xfrm>
            <a:off x="1640264" y="3349940"/>
            <a:ext cx="378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3"/>
                </a:solidFill>
                <a:latin typeface="FreesiaUPC" panose="020B0502040204020203" pitchFamily="34" charset="-34"/>
                <a:cs typeface="FreesiaUPC" panose="020B0502040204020203" pitchFamily="34" charset="-34"/>
              </a:rPr>
              <a:t>Culturele achtergrond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32D5F2-87FB-498F-A7CC-68227365BE53}"/>
              </a:ext>
            </a:extLst>
          </p:cNvPr>
          <p:cNvSpPr txBox="1"/>
          <p:nvPr/>
        </p:nvSpPr>
        <p:spPr>
          <a:xfrm>
            <a:off x="848413" y="2598817"/>
            <a:ext cx="215245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3"/>
                </a:solidFill>
              </a:rPr>
              <a:t>Doelgroep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3F8CC7B-9312-45D9-BE35-6D6CA057E056}"/>
              </a:ext>
            </a:extLst>
          </p:cNvPr>
          <p:cNvSpPr txBox="1"/>
          <p:nvPr/>
        </p:nvSpPr>
        <p:spPr>
          <a:xfrm>
            <a:off x="7310486" y="5415416"/>
            <a:ext cx="416664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Samenwerkingspartners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2A9D3E9-615C-4E8F-82B8-04CFF660B572}"/>
              </a:ext>
            </a:extLst>
          </p:cNvPr>
          <p:cNvSpPr txBox="1"/>
          <p:nvPr/>
        </p:nvSpPr>
        <p:spPr>
          <a:xfrm>
            <a:off x="6900421" y="4538966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Eras Demi ITC" panose="020B0805030504020804" pitchFamily="34" charset="0"/>
              </a:rPr>
              <a:t>School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EAE8760-FCA9-4F09-813B-E764A6696818}"/>
              </a:ext>
            </a:extLst>
          </p:cNvPr>
          <p:cNvSpPr txBox="1"/>
          <p:nvPr/>
        </p:nvSpPr>
        <p:spPr>
          <a:xfrm>
            <a:off x="9701752" y="3692321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Ondernemers</a:t>
            </a:r>
            <a:r>
              <a:rPr lang="nl-NL" dirty="0"/>
              <a:t> 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355033D-2A5E-4E3F-9770-8819BCD173C0}"/>
              </a:ext>
            </a:extLst>
          </p:cNvPr>
          <p:cNvSpPr txBox="1"/>
          <p:nvPr/>
        </p:nvSpPr>
        <p:spPr>
          <a:xfrm>
            <a:off x="8974317" y="4640314"/>
            <a:ext cx="27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Stadstuin</a:t>
            </a:r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B60BA7-8137-438A-AA7F-CCC4D06768E4}"/>
              </a:ext>
            </a:extLst>
          </p:cNvPr>
          <p:cNvSpPr txBox="1"/>
          <p:nvPr/>
        </p:nvSpPr>
        <p:spPr>
          <a:xfrm>
            <a:off x="4986779" y="6271487"/>
            <a:ext cx="353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6"/>
                </a:solidFill>
                <a:latin typeface="Eras Demi ITC" panose="020B0805030504020804" pitchFamily="34" charset="0"/>
              </a:rPr>
              <a:t>Woningbouwvereniging</a:t>
            </a:r>
            <a:r>
              <a:rPr lang="nl-NL" sz="14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287200-31AD-4ABE-93F3-C7D5BE7DCA4B}"/>
              </a:ext>
            </a:extLst>
          </p:cNvPr>
          <p:cNvSpPr txBox="1"/>
          <p:nvPr/>
        </p:nvSpPr>
        <p:spPr>
          <a:xfrm>
            <a:off x="7243545" y="3933225"/>
            <a:ext cx="29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subsidieverstrekkers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E75A08-C218-4294-B7D9-E6DBED2E3A66}"/>
              </a:ext>
            </a:extLst>
          </p:cNvPr>
          <p:cNvSpPr txBox="1"/>
          <p:nvPr/>
        </p:nvSpPr>
        <p:spPr>
          <a:xfrm>
            <a:off x="549721" y="1055629"/>
            <a:ext cx="407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3"/>
                </a:solidFill>
              </a:rPr>
              <a:t>Leeftijdskenmerken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F766E39-1CE4-4CE2-A1EB-8AFE44245A88}"/>
              </a:ext>
            </a:extLst>
          </p:cNvPr>
          <p:cNvSpPr txBox="1"/>
          <p:nvPr/>
        </p:nvSpPr>
        <p:spPr>
          <a:xfrm>
            <a:off x="8257881" y="3067306"/>
            <a:ext cx="340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6"/>
                </a:solidFill>
              </a:rPr>
              <a:t>wijkbewoners</a:t>
            </a:r>
          </a:p>
        </p:txBody>
      </p:sp>
      <p:pic>
        <p:nvPicPr>
          <p:cNvPr id="1026" name="Picture 2" descr="Boer tuinman cartoon mensen | Premium Vector">
            <a:extLst>
              <a:ext uri="{FF2B5EF4-FFF2-40B4-BE49-F238E27FC236}">
                <a16:creationId xmlns:a16="http://schemas.microsoft.com/office/drawing/2014/main" id="{CC591F38-29FB-4873-A42E-71EE55F4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52" y="376632"/>
            <a:ext cx="2522908" cy="25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jl: links 15">
            <a:extLst>
              <a:ext uri="{FF2B5EF4-FFF2-40B4-BE49-F238E27FC236}">
                <a16:creationId xmlns:a16="http://schemas.microsoft.com/office/drawing/2014/main" id="{F108292B-7624-43C8-BD58-F021E4B25E2C}"/>
              </a:ext>
            </a:extLst>
          </p:cNvPr>
          <p:cNvSpPr/>
          <p:nvPr/>
        </p:nvSpPr>
        <p:spPr>
          <a:xfrm>
            <a:off x="5240481" y="1055629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links 17">
            <a:extLst>
              <a:ext uri="{FF2B5EF4-FFF2-40B4-BE49-F238E27FC236}">
                <a16:creationId xmlns:a16="http://schemas.microsoft.com/office/drawing/2014/main" id="{CA94D307-94A9-4AC7-A2AE-5B642F7101A7}"/>
              </a:ext>
            </a:extLst>
          </p:cNvPr>
          <p:cNvSpPr/>
          <p:nvPr/>
        </p:nvSpPr>
        <p:spPr>
          <a:xfrm rot="13881215">
            <a:off x="9080806" y="2027852"/>
            <a:ext cx="1336011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A13236B-7829-4FF6-AD80-348CA6771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84" y="5000751"/>
            <a:ext cx="3381375" cy="1352550"/>
          </a:xfrm>
          <a:prstGeom prst="rect">
            <a:avLst/>
          </a:prstGeom>
        </p:spPr>
      </p:pic>
      <p:sp>
        <p:nvSpPr>
          <p:cNvPr id="20" name="Pijl: links 19">
            <a:extLst>
              <a:ext uri="{FF2B5EF4-FFF2-40B4-BE49-F238E27FC236}">
                <a16:creationId xmlns:a16="http://schemas.microsoft.com/office/drawing/2014/main" id="{88497D2A-02E7-4E60-92CB-9BE6FDAAF2ED}"/>
              </a:ext>
            </a:extLst>
          </p:cNvPr>
          <p:cNvSpPr/>
          <p:nvPr/>
        </p:nvSpPr>
        <p:spPr>
          <a:xfrm rot="16200000">
            <a:off x="374505" y="3893306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links 20">
            <a:extLst>
              <a:ext uri="{FF2B5EF4-FFF2-40B4-BE49-F238E27FC236}">
                <a16:creationId xmlns:a16="http://schemas.microsoft.com/office/drawing/2014/main" id="{E996560C-DE5F-4F7B-8842-0BAC52828974}"/>
              </a:ext>
            </a:extLst>
          </p:cNvPr>
          <p:cNvSpPr/>
          <p:nvPr/>
        </p:nvSpPr>
        <p:spPr>
          <a:xfrm>
            <a:off x="4554724" y="5269465"/>
            <a:ext cx="1339065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8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BBE10-226B-3AD2-42CA-9FE21C2D5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2B396A-6F1E-62EC-7DF8-C10A0EC8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Aan de slag met een opdracht! </a:t>
            </a:r>
          </a:p>
        </p:txBody>
      </p:sp>
    </p:spTree>
    <p:extLst>
      <p:ext uri="{BB962C8B-B14F-4D97-AF65-F5344CB8AC3E}">
        <p14:creationId xmlns:p14="http://schemas.microsoft.com/office/powerpoint/2010/main" val="4607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B92D-A933-4E59-A8C8-0147827E64C2}">
  <ds:schemaRefs>
    <ds:schemaRef ds:uri="http://schemas.microsoft.com/office/2006/metadata/properties"/>
    <ds:schemaRef ds:uri="http://schemas.microsoft.com/office/infopath/2007/PartnerControls"/>
    <ds:schemaRef ds:uri="c20cf8ba-b598-4d03-85bf-01d90a2844ae"/>
    <ds:schemaRef ds:uri="c67c63a5-6c7f-42bb-9d17-0feff5816463"/>
  </ds:schemaRefs>
</ds:datastoreItem>
</file>

<file path=customXml/itemProps2.xml><?xml version="1.0" encoding="utf-8"?>
<ds:datastoreItem xmlns:ds="http://schemas.openxmlformats.org/officeDocument/2006/customXml" ds:itemID="{71C2DCDA-1D5D-45D1-A0BD-36C8700C7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9BCA5-0764-49C8-B4CB-8B329E18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510</Words>
  <Application>Microsoft Office PowerPoint</Application>
  <PresentationFormat>Breedbeeld</PresentationFormat>
  <Paragraphs>112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Aparajita</vt:lpstr>
      <vt:lpstr>Arial</vt:lpstr>
      <vt:lpstr>Browallia New</vt:lpstr>
      <vt:lpstr>Calibri</vt:lpstr>
      <vt:lpstr>Calibri Light</vt:lpstr>
      <vt:lpstr>Eras Demi ITC</vt:lpstr>
      <vt:lpstr>FreesiaUPC</vt:lpstr>
      <vt:lpstr>Ink Free</vt:lpstr>
      <vt:lpstr>Wingdings</vt:lpstr>
      <vt:lpstr>Kantoorthema</vt:lpstr>
      <vt:lpstr>Les Stad en wijk </vt:lpstr>
      <vt:lpstr>Programma </vt:lpstr>
      <vt:lpstr>Blok 2: theorie</vt:lpstr>
      <vt:lpstr> Doelgroepanalyse </vt:lpstr>
      <vt:lpstr>Wat moet er in een doelgroepanalyse; passend bij de opdracht / het doel ervan:</vt:lpstr>
      <vt:lpstr>Doelgroepen </vt:lpstr>
      <vt:lpstr>Maak een plan voor je doelgroepanalyse: </vt:lpstr>
      <vt:lpstr>PowerPoint-presentatie</vt:lpstr>
      <vt:lpstr>Aan de slag met een opdracht! </vt:lpstr>
      <vt:lpstr>PowerPoint-presentatie</vt:lpstr>
      <vt:lpstr>Participatie; even praktisch!</vt:lpstr>
      <vt:lpstr>Fijne middag nog!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Stad en wijk </dc:title>
  <dc:creator>Pascalle Cup</dc:creator>
  <cp:lastModifiedBy>Pascalle Cup</cp:lastModifiedBy>
  <cp:revision>1</cp:revision>
  <dcterms:created xsi:type="dcterms:W3CDTF">2023-12-18T11:02:23Z</dcterms:created>
  <dcterms:modified xsi:type="dcterms:W3CDTF">2024-01-14T15:01:19Z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